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C5598E-353B-463C-B0BA-248A4D7B3FA0}"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l-GR"/>
        </a:p>
      </dgm:t>
    </dgm:pt>
    <dgm:pt modelId="{05497283-D54C-4529-BF1C-460B6E2BACD0}">
      <dgm:prSet phldrT="[Κείμενο]"/>
      <dgm:spPr/>
      <dgm:t>
        <a:bodyPr/>
        <a:lstStyle/>
        <a:p>
          <a:r>
            <a:rPr lang="el-GR" dirty="0" smtClean="0"/>
            <a:t>Υδραγωγείο</a:t>
          </a:r>
          <a:endParaRPr lang="el-GR" dirty="0"/>
        </a:p>
      </dgm:t>
    </dgm:pt>
    <dgm:pt modelId="{1835EF48-7336-4B30-B716-6EB1CA3F65F5}" type="parTrans" cxnId="{D9284C69-58A9-4A6A-8CFF-A0547BE32148}">
      <dgm:prSet/>
      <dgm:spPr/>
      <dgm:t>
        <a:bodyPr/>
        <a:lstStyle/>
        <a:p>
          <a:endParaRPr lang="el-GR"/>
        </a:p>
      </dgm:t>
    </dgm:pt>
    <dgm:pt modelId="{08CCDAD2-CE60-4061-9FE4-D3DED83647EB}" type="sibTrans" cxnId="{D9284C69-58A9-4A6A-8CFF-A0547BE32148}">
      <dgm:prSet/>
      <dgm:spPr/>
      <dgm:t>
        <a:bodyPr/>
        <a:lstStyle/>
        <a:p>
          <a:endParaRPr lang="el-GR"/>
        </a:p>
      </dgm:t>
    </dgm:pt>
    <dgm:pt modelId="{3DE57F94-1FFD-416F-9567-B1E3B3F16070}">
      <dgm:prSet phldrT="[Κείμενο]"/>
      <dgm:spPr/>
      <dgm:t>
        <a:bodyPr/>
        <a:lstStyle/>
        <a:p>
          <a:r>
            <a:rPr lang="el-GR" dirty="0" smtClean="0"/>
            <a:t>Ιατρικός όρος</a:t>
          </a:r>
          <a:endParaRPr lang="el-GR" dirty="0"/>
        </a:p>
      </dgm:t>
    </dgm:pt>
    <dgm:pt modelId="{F8EBAB2E-769F-4401-88A1-B29E7EA11616}" type="parTrans" cxnId="{F652CC02-0643-4BF5-8043-B3F2FF95CEF3}">
      <dgm:prSet/>
      <dgm:spPr/>
      <dgm:t>
        <a:bodyPr/>
        <a:lstStyle/>
        <a:p>
          <a:endParaRPr lang="el-GR"/>
        </a:p>
      </dgm:t>
    </dgm:pt>
    <dgm:pt modelId="{9EDEA3CE-6330-40BE-8995-C7993EB960A1}" type="sibTrans" cxnId="{F652CC02-0643-4BF5-8043-B3F2FF95CEF3}">
      <dgm:prSet/>
      <dgm:spPr/>
      <dgm:t>
        <a:bodyPr/>
        <a:lstStyle/>
        <a:p>
          <a:endParaRPr lang="el-GR"/>
        </a:p>
      </dgm:t>
    </dgm:pt>
    <dgm:pt modelId="{F94A537E-2A92-4D82-BB93-CD7C940AC0D4}">
      <dgm:prSet phldrT="[Κείμενο]"/>
      <dgm:spPr/>
      <dgm:t>
        <a:bodyPr/>
        <a:lstStyle/>
        <a:p>
          <a:r>
            <a:rPr lang="el-GR" dirty="0" smtClean="0"/>
            <a:t>ρολόι</a:t>
          </a:r>
          <a:endParaRPr lang="el-GR" dirty="0"/>
        </a:p>
      </dgm:t>
    </dgm:pt>
    <dgm:pt modelId="{D4760DFA-626F-4191-95A0-09CEB8729CE0}" type="parTrans" cxnId="{1DB3E446-E4BA-4E95-9DAF-1A8E73E351E9}">
      <dgm:prSet/>
      <dgm:spPr/>
      <dgm:t>
        <a:bodyPr/>
        <a:lstStyle/>
        <a:p>
          <a:endParaRPr lang="el-GR"/>
        </a:p>
      </dgm:t>
    </dgm:pt>
    <dgm:pt modelId="{9AAE3678-808B-4047-92A4-80D751C7FAEF}" type="sibTrans" cxnId="{1DB3E446-E4BA-4E95-9DAF-1A8E73E351E9}">
      <dgm:prSet/>
      <dgm:spPr/>
      <dgm:t>
        <a:bodyPr/>
        <a:lstStyle/>
        <a:p>
          <a:endParaRPr lang="el-GR"/>
        </a:p>
      </dgm:t>
    </dgm:pt>
    <dgm:pt modelId="{76B7210A-1F7A-4FB6-9856-B2AE97AC90F7}">
      <dgm:prSet phldrT="[Κείμενο]"/>
      <dgm:spPr/>
      <dgm:t>
        <a:bodyPr/>
        <a:lstStyle/>
        <a:p>
          <a:r>
            <a:rPr lang="el-GR" dirty="0" err="1" smtClean="0"/>
            <a:t>εκρεμμές</a:t>
          </a:r>
          <a:endParaRPr lang="el-GR" dirty="0"/>
        </a:p>
      </dgm:t>
    </dgm:pt>
    <dgm:pt modelId="{E52BA2FF-E2C4-4523-BED3-A1BB837102D3}" type="parTrans" cxnId="{E5D35988-5BB4-4B4A-82B8-AB7D405D6325}">
      <dgm:prSet/>
      <dgm:spPr/>
      <dgm:t>
        <a:bodyPr/>
        <a:lstStyle/>
        <a:p>
          <a:endParaRPr lang="el-GR"/>
        </a:p>
      </dgm:t>
    </dgm:pt>
    <dgm:pt modelId="{9D6B6A9D-8500-4D64-9DE0-9A41A81E4108}" type="sibTrans" cxnId="{E5D35988-5BB4-4B4A-82B8-AB7D405D6325}">
      <dgm:prSet/>
      <dgm:spPr/>
      <dgm:t>
        <a:bodyPr/>
        <a:lstStyle/>
        <a:p>
          <a:endParaRPr lang="el-GR"/>
        </a:p>
      </dgm:t>
    </dgm:pt>
    <dgm:pt modelId="{8492BA7E-5CBE-4A22-A3D9-8E561FEF3360}">
      <dgm:prSet phldrT="[Κείμενο]"/>
      <dgm:spPr/>
      <dgm:t>
        <a:bodyPr/>
        <a:lstStyle/>
        <a:p>
          <a:r>
            <a:rPr lang="el-GR" dirty="0" smtClean="0"/>
            <a:t>αεροσκάφη</a:t>
          </a:r>
          <a:endParaRPr lang="el-GR" dirty="0"/>
        </a:p>
      </dgm:t>
    </dgm:pt>
    <dgm:pt modelId="{0CFDE22C-2B27-4E68-ABA5-7F471446D52E}" type="parTrans" cxnId="{0D71147A-2FEF-43D4-B5AF-37E4E6B1941D}">
      <dgm:prSet/>
      <dgm:spPr/>
      <dgm:t>
        <a:bodyPr/>
        <a:lstStyle/>
        <a:p>
          <a:endParaRPr lang="el-GR"/>
        </a:p>
      </dgm:t>
    </dgm:pt>
    <dgm:pt modelId="{488B5EB5-FE00-45BD-BEEE-8A3EAAF88F2D}" type="sibTrans" cxnId="{0D71147A-2FEF-43D4-B5AF-37E4E6B1941D}">
      <dgm:prSet/>
      <dgm:spPr/>
      <dgm:t>
        <a:bodyPr/>
        <a:lstStyle/>
        <a:p>
          <a:endParaRPr lang="el-GR"/>
        </a:p>
      </dgm:t>
    </dgm:pt>
    <dgm:pt modelId="{DB32A459-3FB8-4E5F-AA75-3A527F7D0EF0}" type="pres">
      <dgm:prSet presAssocID="{E1C5598E-353B-463C-B0BA-248A4D7B3FA0}" presName="cycle" presStyleCnt="0">
        <dgm:presLayoutVars>
          <dgm:dir/>
          <dgm:resizeHandles val="exact"/>
        </dgm:presLayoutVars>
      </dgm:prSet>
      <dgm:spPr/>
    </dgm:pt>
    <dgm:pt modelId="{C37B5ECE-95CB-4016-A6DB-367692062EB9}" type="pres">
      <dgm:prSet presAssocID="{05497283-D54C-4529-BF1C-460B6E2BACD0}" presName="node" presStyleLbl="node1" presStyleIdx="0" presStyleCnt="5">
        <dgm:presLayoutVars>
          <dgm:bulletEnabled val="1"/>
        </dgm:presLayoutVars>
      </dgm:prSet>
      <dgm:spPr/>
      <dgm:t>
        <a:bodyPr/>
        <a:lstStyle/>
        <a:p>
          <a:endParaRPr lang="el-GR"/>
        </a:p>
      </dgm:t>
    </dgm:pt>
    <dgm:pt modelId="{0581F7ED-5011-43A3-8F0C-6395D34A8AD9}" type="pres">
      <dgm:prSet presAssocID="{05497283-D54C-4529-BF1C-460B6E2BACD0}" presName="spNode" presStyleCnt="0"/>
      <dgm:spPr/>
    </dgm:pt>
    <dgm:pt modelId="{A8CC32C7-66A8-49F6-A0DF-BF3E805D4105}" type="pres">
      <dgm:prSet presAssocID="{08CCDAD2-CE60-4061-9FE4-D3DED83647EB}" presName="sibTrans" presStyleLbl="sibTrans1D1" presStyleIdx="0" presStyleCnt="5"/>
      <dgm:spPr/>
    </dgm:pt>
    <dgm:pt modelId="{21292B0A-3CB2-4E94-8FED-26041C40C1D3}" type="pres">
      <dgm:prSet presAssocID="{3DE57F94-1FFD-416F-9567-B1E3B3F16070}" presName="node" presStyleLbl="node1" presStyleIdx="1" presStyleCnt="5">
        <dgm:presLayoutVars>
          <dgm:bulletEnabled val="1"/>
        </dgm:presLayoutVars>
      </dgm:prSet>
      <dgm:spPr/>
      <dgm:t>
        <a:bodyPr/>
        <a:lstStyle/>
        <a:p>
          <a:endParaRPr lang="el-GR"/>
        </a:p>
      </dgm:t>
    </dgm:pt>
    <dgm:pt modelId="{82333D29-8F23-4848-900D-B1C6FD08FBCB}" type="pres">
      <dgm:prSet presAssocID="{3DE57F94-1FFD-416F-9567-B1E3B3F16070}" presName="spNode" presStyleCnt="0"/>
      <dgm:spPr/>
    </dgm:pt>
    <dgm:pt modelId="{75EF12D7-3364-4477-80CA-8CE096AF0E1B}" type="pres">
      <dgm:prSet presAssocID="{9EDEA3CE-6330-40BE-8995-C7993EB960A1}" presName="sibTrans" presStyleLbl="sibTrans1D1" presStyleIdx="1" presStyleCnt="5"/>
      <dgm:spPr/>
    </dgm:pt>
    <dgm:pt modelId="{46BE551D-6C88-48AD-A1A0-37BE48BF4FA2}" type="pres">
      <dgm:prSet presAssocID="{F94A537E-2A92-4D82-BB93-CD7C940AC0D4}" presName="node" presStyleLbl="node1" presStyleIdx="2" presStyleCnt="5">
        <dgm:presLayoutVars>
          <dgm:bulletEnabled val="1"/>
        </dgm:presLayoutVars>
      </dgm:prSet>
      <dgm:spPr/>
      <dgm:t>
        <a:bodyPr/>
        <a:lstStyle/>
        <a:p>
          <a:endParaRPr lang="el-GR"/>
        </a:p>
      </dgm:t>
    </dgm:pt>
    <dgm:pt modelId="{578BA90D-760C-4A42-AC36-3F78BE0522C7}" type="pres">
      <dgm:prSet presAssocID="{F94A537E-2A92-4D82-BB93-CD7C940AC0D4}" presName="spNode" presStyleCnt="0"/>
      <dgm:spPr/>
    </dgm:pt>
    <dgm:pt modelId="{6862F54D-E621-4FF1-86A1-2E352372CDEE}" type="pres">
      <dgm:prSet presAssocID="{9AAE3678-808B-4047-92A4-80D751C7FAEF}" presName="sibTrans" presStyleLbl="sibTrans1D1" presStyleIdx="2" presStyleCnt="5"/>
      <dgm:spPr/>
    </dgm:pt>
    <dgm:pt modelId="{9C147FD2-80B1-42D0-8754-B77C11CD2A16}" type="pres">
      <dgm:prSet presAssocID="{76B7210A-1F7A-4FB6-9856-B2AE97AC90F7}" presName="node" presStyleLbl="node1" presStyleIdx="3" presStyleCnt="5">
        <dgm:presLayoutVars>
          <dgm:bulletEnabled val="1"/>
        </dgm:presLayoutVars>
      </dgm:prSet>
      <dgm:spPr/>
    </dgm:pt>
    <dgm:pt modelId="{35070E99-00D7-46CE-B948-4779A79819D2}" type="pres">
      <dgm:prSet presAssocID="{76B7210A-1F7A-4FB6-9856-B2AE97AC90F7}" presName="spNode" presStyleCnt="0"/>
      <dgm:spPr/>
    </dgm:pt>
    <dgm:pt modelId="{A5722EC1-D727-43AF-A697-00B2BBA2F7B4}" type="pres">
      <dgm:prSet presAssocID="{9D6B6A9D-8500-4D64-9DE0-9A41A81E4108}" presName="sibTrans" presStyleLbl="sibTrans1D1" presStyleIdx="3" presStyleCnt="5"/>
      <dgm:spPr/>
    </dgm:pt>
    <dgm:pt modelId="{C86A063B-704B-4CA7-BCEC-2FE3E6569F66}" type="pres">
      <dgm:prSet presAssocID="{8492BA7E-5CBE-4A22-A3D9-8E561FEF3360}" presName="node" presStyleLbl="node1" presStyleIdx="4" presStyleCnt="5">
        <dgm:presLayoutVars>
          <dgm:bulletEnabled val="1"/>
        </dgm:presLayoutVars>
      </dgm:prSet>
      <dgm:spPr/>
    </dgm:pt>
    <dgm:pt modelId="{D70DEC13-FE01-4C73-8A26-531C11F16002}" type="pres">
      <dgm:prSet presAssocID="{8492BA7E-5CBE-4A22-A3D9-8E561FEF3360}" presName="spNode" presStyleCnt="0"/>
      <dgm:spPr/>
    </dgm:pt>
    <dgm:pt modelId="{A7FD2B5D-20C7-43A0-9DE8-094A8F7F5D9B}" type="pres">
      <dgm:prSet presAssocID="{488B5EB5-FE00-45BD-BEEE-8A3EAAF88F2D}" presName="sibTrans" presStyleLbl="sibTrans1D1" presStyleIdx="4" presStyleCnt="5"/>
      <dgm:spPr/>
    </dgm:pt>
  </dgm:ptLst>
  <dgm:cxnLst>
    <dgm:cxn modelId="{0D71147A-2FEF-43D4-B5AF-37E4E6B1941D}" srcId="{E1C5598E-353B-463C-B0BA-248A4D7B3FA0}" destId="{8492BA7E-5CBE-4A22-A3D9-8E561FEF3360}" srcOrd="4" destOrd="0" parTransId="{0CFDE22C-2B27-4E68-ABA5-7F471446D52E}" sibTransId="{488B5EB5-FE00-45BD-BEEE-8A3EAAF88F2D}"/>
    <dgm:cxn modelId="{9E95B47E-E558-456B-B828-6E0CDBFD8A49}" type="presOf" srcId="{9D6B6A9D-8500-4D64-9DE0-9A41A81E4108}" destId="{A5722EC1-D727-43AF-A697-00B2BBA2F7B4}" srcOrd="0" destOrd="0" presId="urn:microsoft.com/office/officeart/2005/8/layout/cycle6"/>
    <dgm:cxn modelId="{E5D35988-5BB4-4B4A-82B8-AB7D405D6325}" srcId="{E1C5598E-353B-463C-B0BA-248A4D7B3FA0}" destId="{76B7210A-1F7A-4FB6-9856-B2AE97AC90F7}" srcOrd="3" destOrd="0" parTransId="{E52BA2FF-E2C4-4523-BED3-A1BB837102D3}" sibTransId="{9D6B6A9D-8500-4D64-9DE0-9A41A81E4108}"/>
    <dgm:cxn modelId="{DA9E89BB-3C09-4853-A84D-DC616386BD59}" type="presOf" srcId="{3DE57F94-1FFD-416F-9567-B1E3B3F16070}" destId="{21292B0A-3CB2-4E94-8FED-26041C40C1D3}" srcOrd="0" destOrd="0" presId="urn:microsoft.com/office/officeart/2005/8/layout/cycle6"/>
    <dgm:cxn modelId="{D9284C69-58A9-4A6A-8CFF-A0547BE32148}" srcId="{E1C5598E-353B-463C-B0BA-248A4D7B3FA0}" destId="{05497283-D54C-4529-BF1C-460B6E2BACD0}" srcOrd="0" destOrd="0" parTransId="{1835EF48-7336-4B30-B716-6EB1CA3F65F5}" sibTransId="{08CCDAD2-CE60-4061-9FE4-D3DED83647EB}"/>
    <dgm:cxn modelId="{C95312F8-F1D5-4A6B-A13E-7918CAC3B4C9}" type="presOf" srcId="{9AAE3678-808B-4047-92A4-80D751C7FAEF}" destId="{6862F54D-E621-4FF1-86A1-2E352372CDEE}" srcOrd="0" destOrd="0" presId="urn:microsoft.com/office/officeart/2005/8/layout/cycle6"/>
    <dgm:cxn modelId="{7B1854CF-3FD7-4CE6-B798-8289A3761849}" type="presOf" srcId="{F94A537E-2A92-4D82-BB93-CD7C940AC0D4}" destId="{46BE551D-6C88-48AD-A1A0-37BE48BF4FA2}" srcOrd="0" destOrd="0" presId="urn:microsoft.com/office/officeart/2005/8/layout/cycle6"/>
    <dgm:cxn modelId="{1DB3E446-E4BA-4E95-9DAF-1A8E73E351E9}" srcId="{E1C5598E-353B-463C-B0BA-248A4D7B3FA0}" destId="{F94A537E-2A92-4D82-BB93-CD7C940AC0D4}" srcOrd="2" destOrd="0" parTransId="{D4760DFA-626F-4191-95A0-09CEB8729CE0}" sibTransId="{9AAE3678-808B-4047-92A4-80D751C7FAEF}"/>
    <dgm:cxn modelId="{579E2A78-040F-4B2A-B573-767F0788DAEB}" type="presOf" srcId="{05497283-D54C-4529-BF1C-460B6E2BACD0}" destId="{C37B5ECE-95CB-4016-A6DB-367692062EB9}" srcOrd="0" destOrd="0" presId="urn:microsoft.com/office/officeart/2005/8/layout/cycle6"/>
    <dgm:cxn modelId="{34C00137-A9D3-4361-A36E-C69B90856A11}" type="presOf" srcId="{08CCDAD2-CE60-4061-9FE4-D3DED83647EB}" destId="{A8CC32C7-66A8-49F6-A0DF-BF3E805D4105}" srcOrd="0" destOrd="0" presId="urn:microsoft.com/office/officeart/2005/8/layout/cycle6"/>
    <dgm:cxn modelId="{E2948857-0A5D-4EB4-A1BD-60FF5D88DB51}" type="presOf" srcId="{488B5EB5-FE00-45BD-BEEE-8A3EAAF88F2D}" destId="{A7FD2B5D-20C7-43A0-9DE8-094A8F7F5D9B}" srcOrd="0" destOrd="0" presId="urn:microsoft.com/office/officeart/2005/8/layout/cycle6"/>
    <dgm:cxn modelId="{F652CC02-0643-4BF5-8043-B3F2FF95CEF3}" srcId="{E1C5598E-353B-463C-B0BA-248A4D7B3FA0}" destId="{3DE57F94-1FFD-416F-9567-B1E3B3F16070}" srcOrd="1" destOrd="0" parTransId="{F8EBAB2E-769F-4401-88A1-B29E7EA11616}" sibTransId="{9EDEA3CE-6330-40BE-8995-C7993EB960A1}"/>
    <dgm:cxn modelId="{4DC78C54-CFFA-4B59-9E12-B5C41882E6F9}" type="presOf" srcId="{9EDEA3CE-6330-40BE-8995-C7993EB960A1}" destId="{75EF12D7-3364-4477-80CA-8CE096AF0E1B}" srcOrd="0" destOrd="0" presId="urn:microsoft.com/office/officeart/2005/8/layout/cycle6"/>
    <dgm:cxn modelId="{9D121532-0715-4486-8E6E-9E0F61DCB878}" type="presOf" srcId="{8492BA7E-5CBE-4A22-A3D9-8E561FEF3360}" destId="{C86A063B-704B-4CA7-BCEC-2FE3E6569F66}" srcOrd="0" destOrd="0" presId="urn:microsoft.com/office/officeart/2005/8/layout/cycle6"/>
    <dgm:cxn modelId="{093C582A-BCAC-42D7-8ADF-C5A195CD53C7}" type="presOf" srcId="{E1C5598E-353B-463C-B0BA-248A4D7B3FA0}" destId="{DB32A459-3FB8-4E5F-AA75-3A527F7D0EF0}" srcOrd="0" destOrd="0" presId="urn:microsoft.com/office/officeart/2005/8/layout/cycle6"/>
    <dgm:cxn modelId="{FF878279-436C-4FD0-BEC5-40BD806F699B}" type="presOf" srcId="{76B7210A-1F7A-4FB6-9856-B2AE97AC90F7}" destId="{9C147FD2-80B1-42D0-8754-B77C11CD2A16}" srcOrd="0" destOrd="0" presId="urn:microsoft.com/office/officeart/2005/8/layout/cycle6"/>
    <dgm:cxn modelId="{2937E27A-95DE-4487-909C-8BD1928B7E3E}" type="presParOf" srcId="{DB32A459-3FB8-4E5F-AA75-3A527F7D0EF0}" destId="{C37B5ECE-95CB-4016-A6DB-367692062EB9}" srcOrd="0" destOrd="0" presId="urn:microsoft.com/office/officeart/2005/8/layout/cycle6"/>
    <dgm:cxn modelId="{4DC1CACF-DD8E-4C51-9F07-51E2CD23EB7F}" type="presParOf" srcId="{DB32A459-3FB8-4E5F-AA75-3A527F7D0EF0}" destId="{0581F7ED-5011-43A3-8F0C-6395D34A8AD9}" srcOrd="1" destOrd="0" presId="urn:microsoft.com/office/officeart/2005/8/layout/cycle6"/>
    <dgm:cxn modelId="{79BB684B-5015-4158-8ACD-B36F26298273}" type="presParOf" srcId="{DB32A459-3FB8-4E5F-AA75-3A527F7D0EF0}" destId="{A8CC32C7-66A8-49F6-A0DF-BF3E805D4105}" srcOrd="2" destOrd="0" presId="urn:microsoft.com/office/officeart/2005/8/layout/cycle6"/>
    <dgm:cxn modelId="{D76FFDF5-1F27-48DC-9147-B1D52C7BA956}" type="presParOf" srcId="{DB32A459-3FB8-4E5F-AA75-3A527F7D0EF0}" destId="{21292B0A-3CB2-4E94-8FED-26041C40C1D3}" srcOrd="3" destOrd="0" presId="urn:microsoft.com/office/officeart/2005/8/layout/cycle6"/>
    <dgm:cxn modelId="{564B5747-2F57-46B4-A664-4C379B173099}" type="presParOf" srcId="{DB32A459-3FB8-4E5F-AA75-3A527F7D0EF0}" destId="{82333D29-8F23-4848-900D-B1C6FD08FBCB}" srcOrd="4" destOrd="0" presId="urn:microsoft.com/office/officeart/2005/8/layout/cycle6"/>
    <dgm:cxn modelId="{38D725A5-F89F-47BA-96F4-59DA99DBF05A}" type="presParOf" srcId="{DB32A459-3FB8-4E5F-AA75-3A527F7D0EF0}" destId="{75EF12D7-3364-4477-80CA-8CE096AF0E1B}" srcOrd="5" destOrd="0" presId="urn:microsoft.com/office/officeart/2005/8/layout/cycle6"/>
    <dgm:cxn modelId="{5C0EED2C-FC44-42FB-B60C-A703BDE224C8}" type="presParOf" srcId="{DB32A459-3FB8-4E5F-AA75-3A527F7D0EF0}" destId="{46BE551D-6C88-48AD-A1A0-37BE48BF4FA2}" srcOrd="6" destOrd="0" presId="urn:microsoft.com/office/officeart/2005/8/layout/cycle6"/>
    <dgm:cxn modelId="{070599B6-6FE3-4377-9779-4C1801547E48}" type="presParOf" srcId="{DB32A459-3FB8-4E5F-AA75-3A527F7D0EF0}" destId="{578BA90D-760C-4A42-AC36-3F78BE0522C7}" srcOrd="7" destOrd="0" presId="urn:microsoft.com/office/officeart/2005/8/layout/cycle6"/>
    <dgm:cxn modelId="{8105638E-DB87-4BB7-BFF0-808BFA72E2EB}" type="presParOf" srcId="{DB32A459-3FB8-4E5F-AA75-3A527F7D0EF0}" destId="{6862F54D-E621-4FF1-86A1-2E352372CDEE}" srcOrd="8" destOrd="0" presId="urn:microsoft.com/office/officeart/2005/8/layout/cycle6"/>
    <dgm:cxn modelId="{A3CC1AB8-E92E-443E-8B20-A130435243B3}" type="presParOf" srcId="{DB32A459-3FB8-4E5F-AA75-3A527F7D0EF0}" destId="{9C147FD2-80B1-42D0-8754-B77C11CD2A16}" srcOrd="9" destOrd="0" presId="urn:microsoft.com/office/officeart/2005/8/layout/cycle6"/>
    <dgm:cxn modelId="{9F6DE756-9091-4438-823C-36E085DAFCE2}" type="presParOf" srcId="{DB32A459-3FB8-4E5F-AA75-3A527F7D0EF0}" destId="{35070E99-00D7-46CE-B948-4779A79819D2}" srcOrd="10" destOrd="0" presId="urn:microsoft.com/office/officeart/2005/8/layout/cycle6"/>
    <dgm:cxn modelId="{0E4EE960-87BE-4883-BAF3-E9EC92A3C2D5}" type="presParOf" srcId="{DB32A459-3FB8-4E5F-AA75-3A527F7D0EF0}" destId="{A5722EC1-D727-43AF-A697-00B2BBA2F7B4}" srcOrd="11" destOrd="0" presId="urn:microsoft.com/office/officeart/2005/8/layout/cycle6"/>
    <dgm:cxn modelId="{F57D45AA-D641-400D-B3C8-427D913D7A50}" type="presParOf" srcId="{DB32A459-3FB8-4E5F-AA75-3A527F7D0EF0}" destId="{C86A063B-704B-4CA7-BCEC-2FE3E6569F66}" srcOrd="12" destOrd="0" presId="urn:microsoft.com/office/officeart/2005/8/layout/cycle6"/>
    <dgm:cxn modelId="{877ADA34-75FB-4C58-B815-442F5B9C6228}" type="presParOf" srcId="{DB32A459-3FB8-4E5F-AA75-3A527F7D0EF0}" destId="{D70DEC13-FE01-4C73-8A26-531C11F16002}" srcOrd="13" destOrd="0" presId="urn:microsoft.com/office/officeart/2005/8/layout/cycle6"/>
    <dgm:cxn modelId="{B93EA2F8-857A-4787-8665-40BB16F828A4}" type="presParOf" srcId="{DB32A459-3FB8-4E5F-AA75-3A527F7D0EF0}" destId="{A7FD2B5D-20C7-43A0-9DE8-094A8F7F5D9B}" srcOrd="14"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7B5ECE-95CB-4016-A6DB-367692062EB9}">
      <dsp:nvSpPr>
        <dsp:cNvPr id="0" name=""/>
        <dsp:cNvSpPr/>
      </dsp:nvSpPr>
      <dsp:spPr>
        <a:xfrm>
          <a:off x="3371403" y="736"/>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l-GR" sz="1900" kern="1200" dirty="0" smtClean="0"/>
            <a:t>Υδραγωγείο</a:t>
          </a:r>
          <a:endParaRPr lang="el-GR" sz="1900" kern="1200" dirty="0"/>
        </a:p>
      </dsp:txBody>
      <dsp:txXfrm>
        <a:off x="3418579" y="47912"/>
        <a:ext cx="1392440" cy="872063"/>
      </dsp:txXfrm>
    </dsp:sp>
    <dsp:sp modelId="{A8CC32C7-66A8-49F6-A0DF-BF3E805D4105}">
      <dsp:nvSpPr>
        <dsp:cNvPr id="0" name=""/>
        <dsp:cNvSpPr/>
      </dsp:nvSpPr>
      <dsp:spPr>
        <a:xfrm>
          <a:off x="2183365" y="483943"/>
          <a:ext cx="3862868" cy="3862868"/>
        </a:xfrm>
        <a:custGeom>
          <a:avLst/>
          <a:gdLst/>
          <a:ahLst/>
          <a:cxnLst/>
          <a:rect l="0" t="0" r="0" b="0"/>
          <a:pathLst>
            <a:path>
              <a:moveTo>
                <a:pt x="2685052" y="153092"/>
              </a:moveTo>
              <a:arcTo wR="1931434" hR="1931434" stAng="17577964" swAng="19622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1292B0A-3CB2-4E94-8FED-26041C40C1D3}">
      <dsp:nvSpPr>
        <dsp:cNvPr id="0" name=""/>
        <dsp:cNvSpPr/>
      </dsp:nvSpPr>
      <dsp:spPr>
        <a:xfrm>
          <a:off x="5208306" y="1335324"/>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l-GR" sz="1900" kern="1200" dirty="0" smtClean="0"/>
            <a:t>Ιατρικός όρος</a:t>
          </a:r>
          <a:endParaRPr lang="el-GR" sz="1900" kern="1200" dirty="0"/>
        </a:p>
      </dsp:txBody>
      <dsp:txXfrm>
        <a:off x="5255482" y="1382500"/>
        <a:ext cx="1392440" cy="872063"/>
      </dsp:txXfrm>
    </dsp:sp>
    <dsp:sp modelId="{75EF12D7-3364-4477-80CA-8CE096AF0E1B}">
      <dsp:nvSpPr>
        <dsp:cNvPr id="0" name=""/>
        <dsp:cNvSpPr/>
      </dsp:nvSpPr>
      <dsp:spPr>
        <a:xfrm>
          <a:off x="2183365" y="483943"/>
          <a:ext cx="3862868" cy="3862868"/>
        </a:xfrm>
        <a:custGeom>
          <a:avLst/>
          <a:gdLst/>
          <a:ahLst/>
          <a:cxnLst/>
          <a:rect l="0" t="0" r="0" b="0"/>
          <a:pathLst>
            <a:path>
              <a:moveTo>
                <a:pt x="3860210" y="1830145"/>
              </a:moveTo>
              <a:arcTo wR="1931434" hR="1931434" stAng="21419634" swAng="21968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6BE551D-6C88-48AD-A1A0-37BE48BF4FA2}">
      <dsp:nvSpPr>
        <dsp:cNvPr id="0" name=""/>
        <dsp:cNvSpPr/>
      </dsp:nvSpPr>
      <dsp:spPr>
        <a:xfrm>
          <a:off x="4506671" y="3494733"/>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l-GR" sz="1900" kern="1200" dirty="0" smtClean="0"/>
            <a:t>ρολόι</a:t>
          </a:r>
          <a:endParaRPr lang="el-GR" sz="1900" kern="1200" dirty="0"/>
        </a:p>
      </dsp:txBody>
      <dsp:txXfrm>
        <a:off x="4553847" y="3541909"/>
        <a:ext cx="1392440" cy="872063"/>
      </dsp:txXfrm>
    </dsp:sp>
    <dsp:sp modelId="{6862F54D-E621-4FF1-86A1-2E352372CDEE}">
      <dsp:nvSpPr>
        <dsp:cNvPr id="0" name=""/>
        <dsp:cNvSpPr/>
      </dsp:nvSpPr>
      <dsp:spPr>
        <a:xfrm>
          <a:off x="2183365" y="483943"/>
          <a:ext cx="3862868" cy="3862868"/>
        </a:xfrm>
        <a:custGeom>
          <a:avLst/>
          <a:gdLst/>
          <a:ahLst/>
          <a:cxnLst/>
          <a:rect l="0" t="0" r="0" b="0"/>
          <a:pathLst>
            <a:path>
              <a:moveTo>
                <a:pt x="2315628" y="3824271"/>
              </a:moveTo>
              <a:arcTo wR="1931434" hR="1931434" stAng="4711583" swAng="137683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147FD2-80B1-42D0-8754-B77C11CD2A16}">
      <dsp:nvSpPr>
        <dsp:cNvPr id="0" name=""/>
        <dsp:cNvSpPr/>
      </dsp:nvSpPr>
      <dsp:spPr>
        <a:xfrm>
          <a:off x="2236135" y="3494733"/>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l-GR" sz="1900" kern="1200" dirty="0" err="1" smtClean="0"/>
            <a:t>εκρεμμές</a:t>
          </a:r>
          <a:endParaRPr lang="el-GR" sz="1900" kern="1200" dirty="0"/>
        </a:p>
      </dsp:txBody>
      <dsp:txXfrm>
        <a:off x="2283311" y="3541909"/>
        <a:ext cx="1392440" cy="872063"/>
      </dsp:txXfrm>
    </dsp:sp>
    <dsp:sp modelId="{A5722EC1-D727-43AF-A697-00B2BBA2F7B4}">
      <dsp:nvSpPr>
        <dsp:cNvPr id="0" name=""/>
        <dsp:cNvSpPr/>
      </dsp:nvSpPr>
      <dsp:spPr>
        <a:xfrm>
          <a:off x="2183365" y="483943"/>
          <a:ext cx="3862868" cy="3862868"/>
        </a:xfrm>
        <a:custGeom>
          <a:avLst/>
          <a:gdLst/>
          <a:ahLst/>
          <a:cxnLst/>
          <a:rect l="0" t="0" r="0" b="0"/>
          <a:pathLst>
            <a:path>
              <a:moveTo>
                <a:pt x="322859" y="3000510"/>
              </a:moveTo>
              <a:arcTo wR="1931434" hR="1931434" stAng="8783493" swAng="21968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86A063B-704B-4CA7-BCEC-2FE3E6569F66}">
      <dsp:nvSpPr>
        <dsp:cNvPr id="0" name=""/>
        <dsp:cNvSpPr/>
      </dsp:nvSpPr>
      <dsp:spPr>
        <a:xfrm>
          <a:off x="1534500" y="1335324"/>
          <a:ext cx="1486792" cy="9664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l-GR" sz="1900" kern="1200" dirty="0" smtClean="0"/>
            <a:t>αεροσκάφη</a:t>
          </a:r>
          <a:endParaRPr lang="el-GR" sz="1900" kern="1200" dirty="0"/>
        </a:p>
      </dsp:txBody>
      <dsp:txXfrm>
        <a:off x="1581676" y="1382500"/>
        <a:ext cx="1392440" cy="872063"/>
      </dsp:txXfrm>
    </dsp:sp>
    <dsp:sp modelId="{A7FD2B5D-20C7-43A0-9DE8-094A8F7F5D9B}">
      <dsp:nvSpPr>
        <dsp:cNvPr id="0" name=""/>
        <dsp:cNvSpPr/>
      </dsp:nvSpPr>
      <dsp:spPr>
        <a:xfrm>
          <a:off x="2183365" y="483943"/>
          <a:ext cx="3862868" cy="3862868"/>
        </a:xfrm>
        <a:custGeom>
          <a:avLst/>
          <a:gdLst/>
          <a:ahLst/>
          <a:cxnLst/>
          <a:rect l="0" t="0" r="0" b="0"/>
          <a:pathLst>
            <a:path>
              <a:moveTo>
                <a:pt x="336435" y="842205"/>
              </a:moveTo>
              <a:arcTo wR="1931434" hR="1931434" stAng="12859756" swAng="19622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2FA31C-906B-4FAB-8237-0F9325E5E230}" type="datetimeFigureOut">
              <a:rPr lang="el-GR" smtClean="0"/>
              <a:t>23/4/2018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EB0E7D-AFB0-43FF-8981-1E86218D9833}" type="slidenum">
              <a:rPr lang="el-GR" smtClean="0"/>
              <a:t>‹#›</a:t>
            </a:fld>
            <a:endParaRPr lang="el-GR"/>
          </a:p>
        </p:txBody>
      </p:sp>
    </p:spTree>
    <p:extLst>
      <p:ext uri="{BB962C8B-B14F-4D97-AF65-F5344CB8AC3E}">
        <p14:creationId xmlns:p14="http://schemas.microsoft.com/office/powerpoint/2010/main" val="7526298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2F0943-B8E8-44CD-A7E3-F1D80FFED609}" type="datetimeFigureOut">
              <a:rPr lang="el-GR" smtClean="0"/>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5E3FBF-7382-426D-B163-8BF7C4C6E424}" type="slidenum">
              <a:rPr lang="el-GR" smtClean="0"/>
              <a:t>‹#›</a:t>
            </a:fld>
            <a:endParaRPr lang="el-GR"/>
          </a:p>
        </p:txBody>
      </p:sp>
    </p:spTree>
    <p:extLst>
      <p:ext uri="{BB962C8B-B14F-4D97-AF65-F5344CB8AC3E}">
        <p14:creationId xmlns:p14="http://schemas.microsoft.com/office/powerpoint/2010/main" val="60454378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5D5E3FBF-7382-426D-B163-8BF7C4C6E424}" type="slidenum">
              <a:rPr lang="el-GR" smtClean="0"/>
              <a:t>1</a:t>
            </a:fld>
            <a:endParaRPr lang="el-GR"/>
          </a:p>
        </p:txBody>
      </p:sp>
    </p:spTree>
    <p:extLst>
      <p:ext uri="{BB962C8B-B14F-4D97-AF65-F5344CB8AC3E}">
        <p14:creationId xmlns:p14="http://schemas.microsoft.com/office/powerpoint/2010/main" val="2221169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E54345DA-D235-4B1F-8F1B-345BA8D0AA19}"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3E9EFDA-EBA4-4E38-BED9-0593F567151C}"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038F36F-4003-4B85-80C0-693097D94730}"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942200C-A1B8-42B6-822B-07FD60D138FF}"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1874FFAC-F4CB-47F0-9825-E75386253EA1}"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8CD99839-0907-42A4-BC3A-5181EEEDC8BF}"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2D94095B-B4C2-4FF3-8123-135C9546BD54}" type="datetime1">
              <a:rPr lang="el-GR" smtClean="0"/>
              <a:t>23/4/2018</a:t>
            </a:fld>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2DBF4180-5DD8-4358-9CD4-F009424B1774}" type="datetime1">
              <a:rPr lang="el-GR" smtClean="0"/>
              <a:t>23/4/2018</a:t>
            </a:fld>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CEA0C6CA-756D-4BB6-A259-B3CADA92A8EA}" type="datetime1">
              <a:rPr lang="el-GR" smtClean="0"/>
              <a:t>23/4/2018</a:t>
            </a:fld>
            <a:endParaRPr lang="el-GR"/>
          </a:p>
        </p:txBody>
      </p:sp>
      <p:sp>
        <p:nvSpPr>
          <p:cNvPr id="3" name="2 - Θέση υποσέλιδου"/>
          <p:cNvSpPr>
            <a:spLocks noGrp="1"/>
          </p:cNvSpPr>
          <p:nvPr>
            <p:ph type="ftr" sz="quarter" idx="11"/>
          </p:nvPr>
        </p:nvSpPr>
        <p:spPr/>
        <p:txBody>
          <a:bodyPr/>
          <a:lstStyle/>
          <a:p>
            <a:r>
              <a:rPr lang="el-GR" smtClean="0"/>
              <a:t>η βαρύτητα </a:t>
            </a:r>
            <a:endParaRPr lang="el-GR"/>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EFED4BAC-E02E-4F46-9899-098E98BDA0FB}"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EBF978F-6F4C-47F8-8AD7-98B9DF82B5AD}"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A1BE1E5C-AC62-45FA-842B-73A238AB8ABD}"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0" y="785794"/>
            <a:ext cx="9144000" cy="774720"/>
          </a:xfrm>
          <a:prstGeom prst="rect">
            <a:avLst/>
          </a:prstGeom>
          <a:solidFill>
            <a:schemeClr val="tx1"/>
          </a:solidFill>
        </p:spPr>
        <p:txBody>
          <a:bodyPr vert="horz" lIns="91440" tIns="45720" rIns="91440" bIns="45720" rtlCol="0" anchor="ctr">
            <a:normAutofit/>
          </a:body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72DB61-9D4F-4789-A451-229BB4E33539}" type="datetime1">
              <a:rPr lang="el-GR" smtClean="0"/>
              <a:t>23/4/2018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E1E5C-AC62-45FA-842B-73A238AB8ABD}" type="slidenum">
              <a:rPr lang="el-GR" smtClean="0"/>
              <a:t>‹#›</a:t>
            </a:fld>
            <a:endParaRPr lang="el-GR"/>
          </a:p>
        </p:txBody>
      </p:sp>
      <p:pic>
        <p:nvPicPr>
          <p:cNvPr id="7" name="6 - Εικόνα" descr="1152_NEWTON.jpg"/>
          <p:cNvPicPr>
            <a:picLocks noChangeAspect="1"/>
          </p:cNvPicPr>
          <p:nvPr userDrawn="1"/>
        </p:nvPicPr>
        <p:blipFill>
          <a:blip r:embed="rId13" cstate="print"/>
          <a:stretch>
            <a:fillRect/>
          </a:stretch>
        </p:blipFill>
        <p:spPr>
          <a:xfrm>
            <a:off x="428596" y="5786454"/>
            <a:ext cx="642942" cy="373933"/>
          </a:xfrm>
          <a:prstGeom prst="rect">
            <a:avLst/>
          </a:prstGeom>
        </p:spPr>
      </p:pic>
      <p:pic>
        <p:nvPicPr>
          <p:cNvPr id="8" name="7 - Εικόνα" descr="uowmOnlyLogo.jpg"/>
          <p:cNvPicPr>
            <a:picLocks noChangeAspect="1"/>
          </p:cNvPicPr>
          <p:nvPr userDrawn="1"/>
        </p:nvPicPr>
        <p:blipFill>
          <a:blip r:embed="rId14"/>
          <a:stretch>
            <a:fillRect/>
          </a:stretch>
        </p:blipFill>
        <p:spPr>
          <a:xfrm>
            <a:off x="0" y="0"/>
            <a:ext cx="714348" cy="732664"/>
          </a:xfrm>
          <a:prstGeom prst="rect">
            <a:avLst/>
          </a:prstGeom>
        </p:spPr>
      </p:pic>
      <p:sp>
        <p:nvSpPr>
          <p:cNvPr id="10" name="9 - TextBox"/>
          <p:cNvSpPr txBox="1"/>
          <p:nvPr userDrawn="1"/>
        </p:nvSpPr>
        <p:spPr>
          <a:xfrm>
            <a:off x="857224" y="357166"/>
            <a:ext cx="4827219" cy="369332"/>
          </a:xfrm>
          <a:prstGeom prst="rect">
            <a:avLst/>
          </a:prstGeom>
          <a:noFill/>
        </p:spPr>
        <p:txBody>
          <a:bodyPr wrap="square" rtlCol="0">
            <a:spAutoFit/>
          </a:bodyPr>
          <a:lstStyle/>
          <a:p>
            <a:r>
              <a:rPr lang="el-GR" i="1" dirty="0" smtClean="0"/>
              <a:t>ΠΑΙΔΑΓΩΓΙΚΟ</a:t>
            </a:r>
            <a:r>
              <a:rPr lang="el-GR" dirty="0" smtClean="0"/>
              <a:t> ΤΜΗΜΑ ΔΗΜΟΤΙΚΗΣ ΕΚΠΑΙΔΕΥΣΗΣ</a:t>
            </a:r>
            <a:endParaRPr lang="el-G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0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2130425"/>
            <a:ext cx="9144000" cy="1470025"/>
          </a:xfrm>
          <a:solidFill>
            <a:schemeClr val="tx1"/>
          </a:solidFill>
        </p:spPr>
        <p:txBody>
          <a:bodyPr/>
          <a:lstStyle/>
          <a:p>
            <a:r>
              <a:rPr lang="el-GR" dirty="0" smtClean="0">
                <a:solidFill>
                  <a:schemeClr val="bg1"/>
                </a:solidFill>
              </a:rPr>
              <a:t>Βαρύτητα</a:t>
            </a:r>
            <a:endParaRPr lang="el-GR" dirty="0">
              <a:solidFill>
                <a:schemeClr val="bg1"/>
              </a:solidFill>
            </a:endParaRPr>
          </a:p>
        </p:txBody>
      </p:sp>
      <p:sp>
        <p:nvSpPr>
          <p:cNvPr id="3" name="2 - Υπότιτλος"/>
          <p:cNvSpPr>
            <a:spLocks noGrp="1"/>
          </p:cNvSpPr>
          <p:nvPr>
            <p:ph type="subTitle" idx="1"/>
          </p:nvPr>
        </p:nvSpPr>
        <p:spPr/>
        <p:txBody>
          <a:bodyPr/>
          <a:lstStyle/>
          <a:p>
            <a:r>
              <a:rPr lang="el-GR" dirty="0" smtClean="0">
                <a:solidFill>
                  <a:schemeClr val="tx2"/>
                </a:solidFill>
              </a:rPr>
              <a:t>ΛΙΟΥΝΗΣ ΧΑΡΙΛΑΟΣ</a:t>
            </a:r>
            <a:endParaRPr lang="el-GR" dirty="0">
              <a:solidFill>
                <a:schemeClr val="tx2"/>
              </a:solidFill>
            </a:endParaRPr>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1</a:t>
            </a:fld>
            <a:endParaRPr lang="el-GR"/>
          </a:p>
        </p:txBody>
      </p:sp>
      <p:sp>
        <p:nvSpPr>
          <p:cNvPr id="5" name="4 - Θέση υποσέλιδου"/>
          <p:cNvSpPr>
            <a:spLocks noGrp="1"/>
          </p:cNvSpPr>
          <p:nvPr>
            <p:ph type="ftr" sz="quarter" idx="11"/>
          </p:nvPr>
        </p:nvSpPr>
        <p:spPr>
          <a:xfrm>
            <a:off x="0" y="5786454"/>
            <a:ext cx="2895600" cy="436563"/>
          </a:xfrm>
        </p:spPr>
        <p:txBody>
          <a:bodyPr/>
          <a:lstStyle/>
          <a:p>
            <a:r>
              <a:rPr lang="el-GR" smtClean="0"/>
              <a:t>Η βαρύτητα </a:t>
            </a:r>
            <a:endParaRPr lang="el-GR" dirty="0"/>
          </a:p>
        </p:txBody>
      </p:sp>
      <p:sp>
        <p:nvSpPr>
          <p:cNvPr id="7" name="6 - TextBox"/>
          <p:cNvSpPr txBox="1"/>
          <p:nvPr/>
        </p:nvSpPr>
        <p:spPr>
          <a:xfrm>
            <a:off x="1071538" y="428604"/>
            <a:ext cx="237566" cy="369332"/>
          </a:xfrm>
          <a:prstGeom prst="rect">
            <a:avLst/>
          </a:prstGeom>
          <a:noFill/>
        </p:spPr>
        <p:txBody>
          <a:bodyPr wrap="none" rtlCol="0">
            <a:spAutoFit/>
          </a:bodyPr>
          <a:lstStyle/>
          <a:p>
            <a:r>
              <a:rPr lang="el-GR" dirty="0" smtClean="0"/>
              <a:t> </a:t>
            </a:r>
            <a:endParaRPr lang="el-GR" dirty="0"/>
          </a:p>
        </p:txBody>
      </p:sp>
    </p:spTree>
  </p:cSld>
  <p:clrMapOvr>
    <a:masterClrMapping/>
  </p:clrMapOvr>
  <p:transition>
    <p:fade/>
    <p:sndAc>
      <p:stSnd>
        <p:snd r:embed="rId3"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ΒΑΡΥΤΗΤΑ</a:t>
            </a:r>
            <a:endParaRPr lang="el-GR" dirty="0"/>
          </a:p>
        </p:txBody>
      </p:sp>
      <p:sp>
        <p:nvSpPr>
          <p:cNvPr id="3" name="2 - Θέση περιεχομένου"/>
          <p:cNvSpPr>
            <a:spLocks noGrp="1"/>
          </p:cNvSpPr>
          <p:nvPr>
            <p:ph idx="1"/>
          </p:nvPr>
        </p:nvSpPr>
        <p:spPr/>
        <p:txBody>
          <a:bodyPr>
            <a:normAutofit fontScale="85000" lnSpcReduction="20000"/>
          </a:bodyPr>
          <a:lstStyle/>
          <a:p>
            <a:r>
              <a:rPr lang="el-GR" dirty="0" smtClean="0"/>
              <a:t>Τι είναι η  βαρύτητα; 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br>
              <a:rPr lang="el-GR" dirty="0" smtClean="0"/>
            </a:br>
            <a:endParaRPr lang="el-GR" dirty="0" smtClean="0"/>
          </a:p>
          <a:p>
            <a:endParaRPr lang="el-GR" dirty="0"/>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2</a:t>
            </a:fld>
            <a:endParaRPr lang="el-GR"/>
          </a:p>
        </p:txBody>
      </p:sp>
      <p:sp>
        <p:nvSpPr>
          <p:cNvPr id="5" name="4 - Θέση υποσέλιδου"/>
          <p:cNvSpPr>
            <a:spLocks noGrp="1"/>
          </p:cNvSpPr>
          <p:nvPr>
            <p:ph type="ftr" sz="quarter" idx="11"/>
          </p:nvPr>
        </p:nvSpPr>
        <p:spPr>
          <a:xfrm>
            <a:off x="0" y="5786454"/>
            <a:ext cx="2895600" cy="365125"/>
          </a:xfrm>
        </p:spPr>
        <p:txBody>
          <a:bodyPr/>
          <a:lstStyle/>
          <a:p>
            <a:r>
              <a:rPr lang="el-GR" dirty="0" smtClean="0"/>
              <a:t>Η βαρύτητα </a:t>
            </a:r>
            <a:endParaRPr lang="el-GR" dirty="0"/>
          </a:p>
        </p:txBody>
      </p:sp>
    </p:spTree>
  </p:cSld>
  <p:clrMapOvr>
    <a:masterClrMapping/>
  </p:clrMapOvr>
  <p:transition>
    <p:fade/>
    <p:sndAc>
      <p:stSnd>
        <p:snd r:embed="rId2"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Ποιός ανακάλυψε την βαρύτητα;</a:t>
            </a:r>
            <a:endParaRPr lang="el-GR" dirty="0"/>
          </a:p>
        </p:txBody>
      </p:sp>
      <p:sp>
        <p:nvSpPr>
          <p:cNvPr id="3" name="2 - Θέση περιεχομένου"/>
          <p:cNvSpPr>
            <a:spLocks noGrp="1"/>
          </p:cNvSpPr>
          <p:nvPr>
            <p:ph idx="1"/>
          </p:nvPr>
        </p:nvSpPr>
        <p:spPr>
          <a:xfrm>
            <a:off x="357158" y="1643050"/>
            <a:ext cx="8229600" cy="4525963"/>
          </a:xfrm>
        </p:spPr>
        <p:txBody>
          <a:bodyPr>
            <a:normAutofit fontScale="70000" lnSpcReduction="20000"/>
          </a:bodyPr>
          <a:lstStyle/>
          <a:p>
            <a:r>
              <a:rPr lang="el-GR" dirty="0" smtClean="0"/>
              <a:t>Εργαζόμενος πάνω σε αυτές τις ιδέες,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br>
              <a:rPr lang="el-GR" dirty="0" smtClean="0"/>
            </a:br>
            <a:endParaRPr lang="el-GR" dirty="0"/>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3</a:t>
            </a:fld>
            <a:endParaRPr lang="el-GR"/>
          </a:p>
        </p:txBody>
      </p:sp>
      <p:sp>
        <p:nvSpPr>
          <p:cNvPr id="5" name="4 - Θέση υποσέλιδου"/>
          <p:cNvSpPr>
            <a:spLocks noGrp="1"/>
          </p:cNvSpPr>
          <p:nvPr>
            <p:ph type="ftr" sz="quarter" idx="11"/>
          </p:nvPr>
        </p:nvSpPr>
        <p:spPr>
          <a:xfrm>
            <a:off x="0" y="5786454"/>
            <a:ext cx="2895600" cy="365125"/>
          </a:xfrm>
        </p:spPr>
        <p:txBody>
          <a:bodyPr/>
          <a:lstStyle/>
          <a:p>
            <a:r>
              <a:rPr lang="el-GR" dirty="0" smtClean="0"/>
              <a:t>Η βαρύτητα </a:t>
            </a:r>
            <a:endParaRPr lang="el-GR" dirty="0"/>
          </a:p>
        </p:txBody>
      </p:sp>
    </p:spTree>
  </p:cSld>
  <p:clrMapOvr>
    <a:masterClrMapping/>
  </p:clrMapOvr>
  <p:transition>
    <p:fade/>
    <p:sndAc>
      <p:stSnd>
        <p:snd r:embed="rId2"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dirty="0" smtClean="0"/>
              <a:t>Εφαρμογές της βαρύτητας</a:t>
            </a:r>
            <a:endParaRPr lang="el-GR" dirty="0"/>
          </a:p>
        </p:txBody>
      </p:sp>
      <p:sp>
        <p:nvSpPr>
          <p:cNvPr id="5" name="4 - Θέση αριθμού διαφάνειας"/>
          <p:cNvSpPr>
            <a:spLocks noGrp="1"/>
          </p:cNvSpPr>
          <p:nvPr>
            <p:ph type="sldNum" sz="quarter" idx="12"/>
          </p:nvPr>
        </p:nvSpPr>
        <p:spPr/>
        <p:txBody>
          <a:bodyPr/>
          <a:lstStyle/>
          <a:p>
            <a:fld id="{A1BE1E5C-AC62-45FA-842B-73A238AB8ABD}" type="slidenum">
              <a:rPr lang="el-GR" smtClean="0"/>
              <a:t>4</a:t>
            </a:fld>
            <a:endParaRPr lang="el-GR"/>
          </a:p>
        </p:txBody>
      </p:sp>
      <p:sp>
        <p:nvSpPr>
          <p:cNvPr id="6" name="5 - Θέση υποσέλιδου"/>
          <p:cNvSpPr>
            <a:spLocks noGrp="1"/>
          </p:cNvSpPr>
          <p:nvPr>
            <p:ph type="ftr" sz="quarter" idx="11"/>
          </p:nvPr>
        </p:nvSpPr>
        <p:spPr>
          <a:xfrm>
            <a:off x="142844" y="5786454"/>
            <a:ext cx="2895600" cy="365125"/>
          </a:xfrm>
        </p:spPr>
        <p:txBody>
          <a:bodyPr/>
          <a:lstStyle/>
          <a:p>
            <a:r>
              <a:rPr lang="el-GR" dirty="0" smtClean="0"/>
              <a:t>Η  βαρύτητα </a:t>
            </a:r>
            <a:endParaRPr lang="el-GR" dirty="0"/>
          </a:p>
        </p:txBody>
      </p:sp>
      <p:graphicFrame>
        <p:nvGraphicFramePr>
          <p:cNvPr id="7" name="Θέση περιεχομένου 6"/>
          <p:cNvGraphicFramePr>
            <a:graphicFrameLocks noGrp="1"/>
          </p:cNvGraphicFramePr>
          <p:nvPr>
            <p:ph idx="1"/>
            <p:extLst>
              <p:ext uri="{D42A27DB-BD31-4B8C-83A1-F6EECF244321}">
                <p14:modId xmlns:p14="http://schemas.microsoft.com/office/powerpoint/2010/main" val="371429732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sndAc>
      <p:stSnd>
        <p:snd r:embed="rId2"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 σελήνη </a:t>
            </a:r>
            <a:endParaRPr lang="el-GR" dirty="0"/>
          </a:p>
        </p:txBody>
      </p:sp>
      <p:sp>
        <p:nvSpPr>
          <p:cNvPr id="3" name="2 - Θέση περιεχομένου"/>
          <p:cNvSpPr>
            <a:spLocks noGrp="1"/>
          </p:cNvSpPr>
          <p:nvPr>
            <p:ph idx="1"/>
          </p:nvPr>
        </p:nvSpPr>
        <p:spPr/>
        <p:txBody>
          <a:bodyPr>
            <a:normAutofit fontScale="85000" lnSpcReduction="20000"/>
          </a:bodyPr>
          <a:lstStyle/>
          <a:p>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ανακλαστικότητα παρόμοια με αυτή της ασφάλτου.</a:t>
            </a:r>
            <a:endParaRPr lang="el-GR" dirty="0"/>
          </a:p>
        </p:txBody>
      </p:sp>
      <p:sp>
        <p:nvSpPr>
          <p:cNvPr id="4" name="3 - Θέση αριθμού διαφάνειας"/>
          <p:cNvSpPr>
            <a:spLocks noGrp="1"/>
          </p:cNvSpPr>
          <p:nvPr>
            <p:ph type="sldNum" sz="quarter" idx="12"/>
          </p:nvPr>
        </p:nvSpPr>
        <p:spPr/>
        <p:txBody>
          <a:bodyPr/>
          <a:lstStyle/>
          <a:p>
            <a:fld id="{A1BE1E5C-AC62-45FA-842B-73A238AB8ABD}" type="slidenum">
              <a:rPr lang="el-GR" smtClean="0"/>
              <a:t>5</a:t>
            </a:fld>
            <a:endParaRPr lang="el-GR"/>
          </a:p>
        </p:txBody>
      </p:sp>
      <p:sp>
        <p:nvSpPr>
          <p:cNvPr id="5" name="4 - Θέση υποσέλιδου"/>
          <p:cNvSpPr>
            <a:spLocks noGrp="1"/>
          </p:cNvSpPr>
          <p:nvPr>
            <p:ph type="ftr" sz="quarter" idx="11"/>
          </p:nvPr>
        </p:nvSpPr>
        <p:spPr>
          <a:xfrm>
            <a:off x="0" y="5857892"/>
            <a:ext cx="2895600" cy="365125"/>
          </a:xfrm>
        </p:spPr>
        <p:txBody>
          <a:bodyPr/>
          <a:lstStyle/>
          <a:p>
            <a:r>
              <a:rPr lang="el-GR" dirty="0" smtClean="0"/>
              <a:t>Η βαρύτητα </a:t>
            </a:r>
            <a:endParaRPr lang="el-GR" dirty="0"/>
          </a:p>
        </p:txBody>
      </p:sp>
    </p:spTree>
  </p:cSld>
  <p:clrMapOvr>
    <a:masterClrMapping/>
  </p:clrMapOvr>
  <p:transition>
    <p:fade/>
    <p:sndAc>
      <p:stSnd>
        <p:snd r:embed="rId2"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ΕΠΙΛΟΓΟΣ</a:t>
            </a:r>
            <a:endParaRPr lang="el-GR" dirty="0"/>
          </a:p>
        </p:txBody>
      </p:sp>
      <p:sp>
        <p:nvSpPr>
          <p:cNvPr id="3" name="2 - Θέση περιεχομένου"/>
          <p:cNvSpPr>
            <a:spLocks noGrp="1"/>
          </p:cNvSpPr>
          <p:nvPr>
            <p:ph idx="1"/>
          </p:nvPr>
        </p:nvSpPr>
        <p:spPr/>
        <p:txBody>
          <a:bodyPr/>
          <a:lstStyle/>
          <a:p>
            <a:r>
              <a:rPr lang="el-GR" dirty="0" smtClean="0"/>
              <a:t>ΣΑΣ ΕΥΧΑΡΙΣΤΩ ΓΙΑ ΤΗΝ ΠΡΟΣΟΧΗ ΣΑΣ</a:t>
            </a:r>
            <a:endParaRPr lang="el-GR" dirty="0"/>
          </a:p>
        </p:txBody>
      </p:sp>
      <p:sp>
        <p:nvSpPr>
          <p:cNvPr id="5" name="4 - Θέση αριθμού διαφάνειας"/>
          <p:cNvSpPr>
            <a:spLocks noGrp="1"/>
          </p:cNvSpPr>
          <p:nvPr>
            <p:ph type="sldNum" sz="quarter" idx="12"/>
          </p:nvPr>
        </p:nvSpPr>
        <p:spPr/>
        <p:txBody>
          <a:bodyPr/>
          <a:lstStyle/>
          <a:p>
            <a:fld id="{A1BE1E5C-AC62-45FA-842B-73A238AB8ABD}" type="slidenum">
              <a:rPr lang="el-GR" smtClean="0"/>
              <a:t>6</a:t>
            </a:fld>
            <a:endParaRPr lang="el-GR"/>
          </a:p>
        </p:txBody>
      </p:sp>
      <p:sp>
        <p:nvSpPr>
          <p:cNvPr id="6" name="5 - Θέση υποσέλιδου"/>
          <p:cNvSpPr>
            <a:spLocks noGrp="1"/>
          </p:cNvSpPr>
          <p:nvPr>
            <p:ph type="ftr" sz="quarter" idx="11"/>
          </p:nvPr>
        </p:nvSpPr>
        <p:spPr>
          <a:xfrm>
            <a:off x="0" y="5786454"/>
            <a:ext cx="2895600" cy="365125"/>
          </a:xfrm>
        </p:spPr>
        <p:txBody>
          <a:bodyPr/>
          <a:lstStyle/>
          <a:p>
            <a:r>
              <a:rPr lang="el-GR" dirty="0"/>
              <a:t>Η</a:t>
            </a:r>
            <a:r>
              <a:rPr lang="el-GR" dirty="0" smtClean="0"/>
              <a:t> βαρύτητα </a:t>
            </a:r>
            <a:endParaRPr lang="el-GR" dirty="0"/>
          </a:p>
        </p:txBody>
      </p:sp>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2924944"/>
            <a:ext cx="2539585" cy="2132855"/>
          </a:xfrm>
          <a:prstGeom prst="rect">
            <a:avLst/>
          </a:prstGeom>
        </p:spPr>
      </p:pic>
    </p:spTree>
  </p:cSld>
  <p:clrMapOvr>
    <a:masterClrMapping/>
  </p:clrMapOvr>
  <p:transition>
    <p:fade/>
    <p:sndAc>
      <p:stSnd>
        <p:snd r:embed="rId2" name="wind.wav"/>
      </p:stSnd>
    </p:sndAc>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170</Words>
  <Application>Microsoft Office PowerPoint</Application>
  <PresentationFormat>Προβολή στην οθόνη (4:3)</PresentationFormat>
  <Paragraphs>30</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Βαρύτητα</vt:lpstr>
      <vt:lpstr>Η ΒΑΡΥΤΗΤΑ</vt:lpstr>
      <vt:lpstr>Ποιός ανακάλυψε την βαρύτητα;</vt:lpstr>
      <vt:lpstr>Εφαρμογές της βαρύτητας</vt:lpstr>
      <vt:lpstr>Η βαρύτητα στη σελήνη </vt:lpstr>
      <vt:lpstr>ΕΠΙΛΟΓΟΣ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Βαρύτητα (χρόνος)</dc:title>
  <dc:creator>user</dc:creator>
  <cp:lastModifiedBy>user</cp:lastModifiedBy>
  <cp:revision>16</cp:revision>
  <dcterms:created xsi:type="dcterms:W3CDTF">2018-04-22T13:01:07Z</dcterms:created>
  <dcterms:modified xsi:type="dcterms:W3CDTF">2018-04-23T11:03:08Z</dcterms:modified>
</cp:coreProperties>
</file>